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85" r:id="rId3"/>
    <p:sldId id="278" r:id="rId4"/>
    <p:sldId id="286" r:id="rId5"/>
    <p:sldId id="288" r:id="rId6"/>
    <p:sldId id="280" r:id="rId7"/>
    <p:sldId id="287" r:id="rId8"/>
    <p:sldId id="281" r:id="rId9"/>
    <p:sldId id="289" r:id="rId10"/>
    <p:sldId id="290" r:id="rId11"/>
    <p:sldId id="284" r:id="rId12"/>
    <p:sldId id="275" r:id="rId13"/>
    <p:sldId id="276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71029"/>
            <a:ext cx="7416824" cy="5810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2020193"/>
            <a:ext cx="73448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i="1" dirty="0" smtClean="0"/>
              <a:t>"Change will not come if we wait for some other person or some other time. We are the ones we've been waiting for. We are the change that we seek.“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COME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26876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are Adityapur based and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484784"/>
            <a:ext cx="7467600" cy="2971800"/>
          </a:xfrm>
        </p:spPr>
        <p:txBody>
          <a:bodyPr>
            <a:normAutofit fontScale="775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OUR GUIDING PHILOSOPHY </a:t>
            </a:r>
            <a:endParaRPr lang="en-IN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034" y="1484784"/>
            <a:ext cx="741842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7498080" cy="2592288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/>
              <a:t>PELLET PLANT JDC TEAM</a:t>
            </a:r>
            <a:br>
              <a:rPr lang="en-IN" sz="3200" dirty="0" smtClean="0"/>
            </a:br>
            <a:r>
              <a:rPr lang="en-IN" sz="3200" dirty="0" smtClean="0"/>
              <a:t>TATA STEEL</a:t>
            </a:r>
            <a:br>
              <a:rPr lang="en-IN" sz="3200" dirty="0" smtClean="0"/>
            </a:br>
            <a:r>
              <a:rPr lang="en-IN" sz="3200" dirty="0" smtClean="0"/>
              <a:t> STATIONERY AND OTHER ITEMS DISTRIBUTION AT SANKALP CENTRES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200" dirty="0" smtClean="0"/>
              <a:t>A NOBLE INITIATIVE FOR SANKALP KIDS ON 31.10.2015</a:t>
            </a:r>
            <a:endParaRPr lang="en-IN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Pellet Plant JDC Team, Tata Steel as part of its Volunteerism Week </a:t>
            </a:r>
            <a:r>
              <a:rPr lang="en-IN" dirty="0" smtClean="0"/>
              <a:t>visited </a:t>
            </a:r>
            <a:r>
              <a:rPr lang="en-IN" dirty="0" err="1" smtClean="0"/>
              <a:t>Sankalp</a:t>
            </a:r>
            <a:r>
              <a:rPr lang="en-IN" dirty="0" err="1" smtClean="0"/>
              <a:t>’s</a:t>
            </a:r>
            <a:r>
              <a:rPr lang="en-IN" dirty="0" smtClean="0"/>
              <a:t> Centre at NIT Jamshedpur premises on 31</a:t>
            </a:r>
            <a:r>
              <a:rPr lang="en-IN" baseline="30000" dirty="0" smtClean="0"/>
              <a:t>st</a:t>
            </a:r>
            <a:r>
              <a:rPr lang="en-IN" dirty="0" smtClean="0"/>
              <a:t> October</a:t>
            </a:r>
          </a:p>
          <a:p>
            <a:r>
              <a:rPr lang="en-IN" dirty="0" smtClean="0"/>
              <a:t>The session started with a brief interaction of </a:t>
            </a:r>
            <a:r>
              <a:rPr lang="en-IN" dirty="0" err="1" smtClean="0"/>
              <a:t>Sankalp</a:t>
            </a:r>
            <a:r>
              <a:rPr lang="en-IN" dirty="0" smtClean="0"/>
              <a:t> Kids with Tata Steel Team</a:t>
            </a:r>
            <a:endParaRPr lang="en-IN" dirty="0" smtClean="0"/>
          </a:p>
          <a:p>
            <a:r>
              <a:rPr lang="en-IN" dirty="0" smtClean="0"/>
              <a:t>The visiting team inspired kids to not only dream and aspire for a goal but dream fearlessly and overcome all inhibitions.</a:t>
            </a:r>
            <a:endParaRPr lang="en-IN" dirty="0" smtClean="0"/>
          </a:p>
          <a:p>
            <a:r>
              <a:rPr lang="en-IN" dirty="0" smtClean="0"/>
              <a:t>Stationery Distribution took place for the needy kids.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en-IN" dirty="0" smtClean="0"/>
              <a:t>THE TEAM WITH A MISSION</a:t>
            </a:r>
            <a:endParaRPr lang="en-IN" dirty="0"/>
          </a:p>
        </p:txBody>
      </p:sp>
      <p:pic>
        <p:nvPicPr>
          <p:cNvPr id="1026" name="Picture 2" descr="C:\Users\161652\Desktop\Sankalp Ground Work\Tata Steel at A Centre\IMG-20151031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3888432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161652\Desktop\Sankalp Ground Work\Tata Steel at A Centre\IMG-20151031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779912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161652\Desktop\Sankalp Ground Work\Tata Steel at A Centre\IMG-20151031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89040"/>
            <a:ext cx="3888432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161652\Desktop\Sankalp Ground Work\Tata Steel at A Centre\IMG-20151031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816424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9208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HOLDING LITTLE HANDS </a:t>
            </a:r>
            <a:endParaRPr lang="en-IN" dirty="0"/>
          </a:p>
        </p:txBody>
      </p:sp>
      <p:pic>
        <p:nvPicPr>
          <p:cNvPr id="2050" name="Picture 2" descr="C:\Users\161652\Desktop\Sankalp Ground Work\Tata Steel at A Centre\IMG-20151031-WA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7344816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778098"/>
          </a:xfrm>
        </p:spPr>
        <p:txBody>
          <a:bodyPr/>
          <a:lstStyle/>
          <a:p>
            <a:pPr algn="ctr"/>
            <a:r>
              <a:rPr lang="en-IN" dirty="0" smtClean="0"/>
              <a:t>TOGETHER WE CAN</a:t>
            </a:r>
            <a:endParaRPr lang="en-IN" dirty="0"/>
          </a:p>
        </p:txBody>
      </p:sp>
      <p:pic>
        <p:nvPicPr>
          <p:cNvPr id="3074" name="Picture 2" descr="C:\Users\161652\Desktop\Sankalp Ground Work\Tata Steel at A Centre\IMG-20151031-WA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3744416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980728"/>
            <a:ext cx="3744416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161652\Desktop\Sankalp Ground Work\Tata Steel at A Centre\IMG-20151031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645024"/>
            <a:ext cx="374441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161652\Desktop\Sankalp Ground Work\Tata Steel at A Centre\IMG-20151031-WA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645024"/>
            <a:ext cx="374441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503040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TO SERVE IS BEAUTIFUL, BUT ONLY IF IT IS DONE WITH JOY, WHOLE HEART AND A FREE MIND</a:t>
            </a:r>
            <a:endParaRPr lang="en-IN" sz="2800" dirty="0"/>
          </a:p>
        </p:txBody>
      </p:sp>
      <p:pic>
        <p:nvPicPr>
          <p:cNvPr id="10" name="Picture 9" descr="IMG_20151031_113313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273630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G_20151031_113713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0427" y="1556792"/>
            <a:ext cx="2531773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_20151031_113729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8712" y="1556792"/>
            <a:ext cx="262778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G-20151031-WA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717032"/>
            <a:ext cx="2771800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IMG-20151031-WA00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3717032"/>
            <a:ext cx="2496277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IMG-20151031-WA00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717032"/>
            <a:ext cx="2555776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151031-WA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3672408" cy="2672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20151031-WA0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6672"/>
            <a:ext cx="3528392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151031-WA0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284984"/>
            <a:ext cx="3707904" cy="278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51031-WA0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284984"/>
            <a:ext cx="3528392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273</TotalTime>
  <Words>298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Slide 1</vt:lpstr>
      <vt:lpstr>OUR GUIDING PHILOSOPHY </vt:lpstr>
      <vt:lpstr>PELLET PLANT JDC TEAM TATA STEEL  STATIONERY AND OTHER ITEMS DISTRIBUTION AT SANKALP CENTRES</vt:lpstr>
      <vt:lpstr>A NOBLE INITIATIVE FOR SANKALP KIDS ON 31.10.2015</vt:lpstr>
      <vt:lpstr>THE TEAM WITH A MISSION</vt:lpstr>
      <vt:lpstr>HOLDING LITTLE HANDS </vt:lpstr>
      <vt:lpstr>TOGETHER WE CAN</vt:lpstr>
      <vt:lpstr>TO SERVE IS BEAUTIFUL, BUT ONLY IF IT IS DONE WITH JOY, WHOLE HEART AND A FREE MIND</vt:lpstr>
      <vt:lpstr>Slide 9</vt:lpstr>
      <vt:lpstr>Slide 10</vt:lpstr>
      <vt:lpstr>Slide 11</vt:lpstr>
      <vt:lpstr>COME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NEW BEGINIING-ANOTHER MILESTONE </dc:title>
  <dc:creator>161652</dc:creator>
  <cp:lastModifiedBy>161652</cp:lastModifiedBy>
  <cp:revision>73</cp:revision>
  <dcterms:created xsi:type="dcterms:W3CDTF">2015-07-02T11:31:14Z</dcterms:created>
  <dcterms:modified xsi:type="dcterms:W3CDTF">2015-11-02T06:52:19Z</dcterms:modified>
</cp:coreProperties>
</file>